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2356"/>
    <a:srgbClr val="6E08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B6425C-CE74-415A-B87E-12728386B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FD06F44-E912-4526-AFCE-49C03830B1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7343964-F0C8-47BE-B438-C37711829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3768FBE-5B17-4315-BD78-AB52A0AE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059842F-7F5C-4007-A9DE-5CC84F84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1695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92470C-BE3D-49A6-B204-88B580DBF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1D76581-E8BE-4EF6-9B6F-0F5423011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0B448D0-0C6F-4080-BF1E-C913CCF2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9126F3D-BF57-4650-B036-904B3EE63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E4BE90A-3A15-404B-AF46-31FC8B26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7971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40537B0-993C-4648-BDEF-B51298C679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08DEED6-5AFE-44D6-B564-669648A81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067D201-EE6B-4AA7-9266-84D1BB0DD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31B8A34-D143-471F-9812-A7E05C25B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BE263F7-65A7-4A22-B36F-A5AF0CFAC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89450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2DAE8F-18BA-4C0B-9A04-9FB13353D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FD3FA6-3297-4A49-AAB9-5F00D1E42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DC78A08-1287-4E79-A431-77AA44F5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559B9C0-C229-4AFC-A03F-8B68A310F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23765D6-02B7-4371-839D-C0BC45196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206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D53498-39A6-4EBA-9012-DD4910BA8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ED3AB7B-3C4F-498D-AA75-17F5332AD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65AE6C1-AD3E-4804-8600-B2AAF140E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57A80B2-2B3E-4E4C-A3BC-E477316F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AB546C6-DA05-454F-ACC5-B7B565E77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75646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E3D430-6CFB-450C-873F-0BC37D58D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A577B4A-2D4F-406E-B380-721E714CCB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2DFF484-3C00-4E0F-91B2-70A7DC1D7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29C19CD-3241-41B0-BF48-81E01DA44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6218CE5-C908-4007-B5AB-09A130393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DA95394-00AC-4235-A3E2-70DBC909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6027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02EA394-AE81-4324-BD83-8378AE76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F38936E-73F8-4918-AC88-A56FC598D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553F058-6CB0-4254-9DDD-E68BE8FBC2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762B6AA-30AE-4581-989D-0311CC8902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C71D397-C2BD-4886-ACF7-E31E479E3E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6BDF003-C1D3-489F-A017-B9FE85CC4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8DAB402-E6B4-4800-91B9-0C862C867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19063646-4633-44D1-9FE4-7B9178F62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666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B9E7C2-1A40-44A7-BDA0-01A4C76BD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16FE6A4-9104-4DD0-B9BE-AF1040627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5D5F9FC-67DF-4D84-AF58-8EC659ED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5BE404E-4A42-406B-A8BC-A1ED5CFF4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5346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763DD3EF-9E86-49F6-B7BB-23FF96DE1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8396B86-A698-47D0-BEC6-14127C408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D5DF7A3-5F12-4A02-8060-6BB8A9702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8780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571EBC-A078-4F8E-869A-FB293BB29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17448E1-8E77-4B0D-8E63-0A0B047A3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67DA792-392A-486D-881F-0345F0F39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66CCB46-7C6D-4576-82F6-C0BD46E3B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DE2E7D6-61AC-48B7-966F-AD5E1788E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1E5C583-1EB6-4A18-8000-9C4FD6791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6600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CD0850-DF16-41CA-9354-4F5C87CAB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F9A30E48-4AAF-4D92-BE35-36872892C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30BC666-3648-41CD-AABC-1B9D9799C3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2B5632C-F38A-4CF0-BBCB-614F8C2C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B07A647-219C-4E01-827B-457AF9D77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D65C1B6-9340-4582-891C-C5EB5974E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0216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9E93364-4C3F-4037-8024-EF2F29998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C6188BB-9A90-422B-B7DF-ED438A732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6F96FB6-0D07-45D2-B057-1E4CFADE6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E24FE-C94E-4EFE-8959-7E88C7FC6CCA}" type="datetimeFigureOut">
              <a:rPr lang="hu-HU" smtClean="0"/>
              <a:t>2022.11.23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99B1CAD-E595-4443-B850-5761AD79FB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EA16DE1-7893-4DD4-BD9A-F5615A36E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B8992-8877-459B-9278-53043BA6F6A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5452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8E5821-44B8-4D62-A42E-66EFD3CAA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29919"/>
            <a:ext cx="9144000" cy="2387600"/>
          </a:xfrm>
        </p:spPr>
        <p:txBody>
          <a:bodyPr>
            <a:normAutofit/>
          </a:bodyPr>
          <a:lstStyle/>
          <a:p>
            <a:r>
              <a:rPr lang="hu-HU" sz="7200" b="1" i="1" dirty="0" err="1">
                <a:solidFill>
                  <a:schemeClr val="bg1"/>
                </a:solidFill>
                <a:latin typeface="Algerian" panose="04020705040A02060702" pitchFamily="82" charset="0"/>
              </a:rPr>
              <a:t>Fc</a:t>
            </a:r>
            <a:r>
              <a:rPr lang="hu-HU" sz="7200" b="1" i="1" dirty="0">
                <a:solidFill>
                  <a:schemeClr val="bg1"/>
                </a:solidFill>
                <a:latin typeface="Algerian" panose="04020705040A02060702" pitchFamily="82" charset="0"/>
              </a:rPr>
              <a:t> </a:t>
            </a:r>
            <a:r>
              <a:rPr lang="hu-HU" sz="7200" b="1" i="1" dirty="0" err="1">
                <a:solidFill>
                  <a:schemeClr val="bg1"/>
                </a:solidFill>
                <a:latin typeface="Algerian" panose="04020705040A02060702" pitchFamily="82" charset="0"/>
              </a:rPr>
              <a:t>barcelona</a:t>
            </a:r>
            <a:endParaRPr lang="hu-HU" sz="7200" b="1" i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17CEEE9-ABA1-49B5-A021-4CC85DD2A5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3870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6E0829"/>
            </a:gs>
            <a:gs pos="86000">
              <a:srgbClr val="0D23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CECF3-ADA8-460E-83E8-2BED911816B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hu-HU" sz="4000" b="1" dirty="0">
                <a:latin typeface="Algerian" panose="04020705040A02060702" pitchFamily="82" charset="0"/>
              </a:rPr>
              <a:t>Csapat történelem</a:t>
            </a: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EE2EABFB-A7DA-4B0E-833C-C0286EC20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41" y="1690688"/>
            <a:ext cx="4292318" cy="4351338"/>
          </a:xfr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B6E17D56-E3F5-4E6E-84F2-9AF326EC15D7}"/>
              </a:ext>
            </a:extLst>
          </p:cNvPr>
          <p:cNvSpPr txBox="1"/>
          <p:nvPr/>
        </p:nvSpPr>
        <p:spPr>
          <a:xfrm>
            <a:off x="838199" y="1914525"/>
            <a:ext cx="10848976" cy="369332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r>
              <a:rPr lang="hu-H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8341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69F6C0-56A4-4F9A-A7FF-69416F5CC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FD3249B-DBDC-4D4E-9F02-2792ACBAA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02753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Office PowerPoint</Application>
  <PresentationFormat>Szélesvásznú</PresentationFormat>
  <Paragraphs>3</Paragraphs>
  <Slides>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8" baseType="lpstr">
      <vt:lpstr>Algerian</vt:lpstr>
      <vt:lpstr>Arial</vt:lpstr>
      <vt:lpstr>Calibri</vt:lpstr>
      <vt:lpstr>Calibri Light</vt:lpstr>
      <vt:lpstr>Office-téma</vt:lpstr>
      <vt:lpstr>Fc barcelona</vt:lpstr>
      <vt:lpstr>Csapat történelem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Fc barcelona</dc:title>
  <dc:creator>Ackermann Roland</dc:creator>
  <cp:lastModifiedBy>Ackermann Roland</cp:lastModifiedBy>
  <cp:revision>4</cp:revision>
  <dcterms:created xsi:type="dcterms:W3CDTF">2022-11-23T11:19:07Z</dcterms:created>
  <dcterms:modified xsi:type="dcterms:W3CDTF">2022-11-23T12:17:31Z</dcterms:modified>
</cp:coreProperties>
</file>

<file path=docProps/thumbnail.jpeg>
</file>